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6" r:id="rId6"/>
    <p:sldId id="795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1013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13-17 November 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WG2#160, 13-17 November 2023, Chicago, USA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48535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5G multicast-broadcast services Phase 2 (5MBS_Ph2)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Huawei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S2-2313858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5MBS_Ph2 </a:t>
            </a:r>
            <a:r>
              <a:rPr lang="en-US" altLang="de-DE" sz="2800" b="1" dirty="0"/>
              <a:t>Status at SA#102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8308" y="204367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10 CRs were approved for TS 23.247 RAN alignment and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 CR was endorsed related to </a:t>
            </a:r>
            <a:r>
              <a:rPr lang="en-US" altLang="de-DE" sz="1600" dirty="0" err="1"/>
              <a:t>RedCap</a:t>
            </a:r>
            <a:r>
              <a:rPr lang="en-US" altLang="de-DE" sz="1600" dirty="0"/>
              <a:t> UE MBS Broadcast reception.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 LS response was provided to RAN3/RAN2 on </a:t>
            </a:r>
            <a:r>
              <a:rPr lang="en-US" altLang="de-DE" sz="1600" dirty="0" err="1"/>
              <a:t>RedCap</a:t>
            </a:r>
            <a:r>
              <a:rPr lang="en-US" altLang="de-DE" sz="1600" dirty="0"/>
              <a:t> UE reception with the endorsed CR attached, and included the questions related to scenarios and QoS parameters for clarification.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 </a:t>
            </a:r>
            <a:r>
              <a:rPr lang="en-US" altLang="zh-CN" sz="1600" dirty="0"/>
              <a:t>LS was sent to RAN3 on the NGAP messages that can include MBS Assistance Information. 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000" b="1" kern="0" dirty="0">
                <a:cs typeface="+mn-cs"/>
              </a:rPr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/>
              <a:t>Intra-TSG: No intra-TSG issue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/>
              <a:t>Inter-TSG: RAN coordination are needed accordingly as per agreed </a:t>
            </a:r>
            <a:r>
              <a:rPr lang="en-US" altLang="zh-CN" sz="1600" dirty="0" err="1"/>
              <a:t>pCR</a:t>
            </a:r>
            <a:r>
              <a:rPr lang="de-DE" altLang="zh-CN" sz="1600" dirty="0"/>
              <a:t> and the sent LSs.</a:t>
            </a:r>
            <a:endParaRPr lang="en-GB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2000" b="1" kern="0" dirty="0">
                <a:cs typeface="+mn-cs"/>
              </a:rPr>
              <a:t>Contentious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GB" altLang="de-DE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de-DE" sz="20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Maintenance</a:t>
            </a:r>
            <a:r>
              <a:rPr lang="en-GB" altLang="de-DE" sz="1600" dirty="0"/>
              <a:t>.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5437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Architectural enhancements for 5G multicast-broadcast services Phase 2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5MBS_Ph2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  <a:hlinkClick r:id="rId3"/>
                        </a:rPr>
                        <a:t>SP-230099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5796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5MBS_Ph2 </a:t>
            </a:r>
            <a:r>
              <a:rPr lang="en-US" altLang="de-DE" sz="2800" b="1" dirty="0"/>
              <a:t>status after SA2#159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8308" y="204367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10 CRs were approved for TS 23.247 RAN alignment and maintenance in SA2#159 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 CR was endorsed related to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UE MBS Broadcast reception.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 LS response was provided to RAN3/RAN2 on </a:t>
            </a:r>
            <a:r>
              <a:rPr lang="en-US" altLang="de-DE" sz="1200" dirty="0" err="1"/>
              <a:t>RedCap</a:t>
            </a:r>
            <a:r>
              <a:rPr lang="en-US" altLang="de-DE" sz="1200" dirty="0"/>
              <a:t> UE reception with the endorsed CR attached, and included the questions related to scenarios and QoS parameters for clarification.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 </a:t>
            </a:r>
            <a:r>
              <a:rPr lang="en-US" altLang="zh-CN" sz="1200" dirty="0"/>
              <a:t>LS was sent to RAN3 on the NGAP messages that can include MBS Assistance Information. 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zh-CN" sz="1200" kern="0" dirty="0"/>
              <a:t>Intra-TSG: No intra-TSG issue identified.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zh-CN" sz="1200" kern="0" dirty="0"/>
              <a:t>Inter-TSG: </a:t>
            </a:r>
            <a:r>
              <a:rPr lang="en-US" altLang="zh-CN" sz="1200" dirty="0"/>
              <a:t>RAN coordination are needed accordingly as per agreed </a:t>
            </a:r>
            <a:r>
              <a:rPr lang="en-US" altLang="zh-CN" sz="1200" dirty="0" err="1"/>
              <a:t>pCR</a:t>
            </a:r>
            <a:r>
              <a:rPr lang="de-DE" altLang="zh-CN" sz="1200" dirty="0"/>
              <a:t> and the sent LSs.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Maintenance</a:t>
            </a:r>
            <a:r>
              <a:rPr lang="en-GB" altLang="de-DE" sz="1100" dirty="0"/>
              <a:t>.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83182"/>
              </p:ext>
            </p:extLst>
          </p:nvPr>
        </p:nvGraphicFramePr>
        <p:xfrm>
          <a:off x="303213" y="1280741"/>
          <a:ext cx="8180387" cy="5437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Architectural enhancements for 5G multicast-broadcast services Phase 2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5MBS_Ph2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  <a:hlinkClick r:id="rId3"/>
                        </a:rPr>
                        <a:t>SP-230099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09cef1fd-e61b-4dbf-b745-21988b13f978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52692</TotalTime>
  <Words>341</Words>
  <Application>Microsoft Office PowerPoint</Application>
  <PresentationFormat>全屏显示(4:3)</PresentationFormat>
  <Paragraphs>60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5G multicast-broadcast services Phase 2 (5MBS_Ph2) Status Report </vt:lpstr>
      <vt:lpstr>5MBS_Ph2 Status at SA#102</vt:lpstr>
      <vt:lpstr>5MBS_Ph2 status after SA2#159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 revision 2</cp:lastModifiedBy>
  <cp:revision>1948</cp:revision>
  <dcterms:created xsi:type="dcterms:W3CDTF">2008-08-30T09:32:10Z</dcterms:created>
  <dcterms:modified xsi:type="dcterms:W3CDTF">2023-11-23T10:31:38Z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  <property fmtid="{D5CDD505-2E9C-101B-9397-08002B2CF9AE}" pid="14" name="_2015_ms_pID_725343">
    <vt:lpwstr>(3)+KCjfogjNDgCc1kEAyZ5foA3OKUctXgFNFmNbQnHsKDC7PPVmYh8wuv69n+pZrYLiDwoj+Hv
J58bQcq6E412EG2/B2eum9CZ+DgCSb5364XBu20nUfeQmO602kFnDt9v3EqWJyve+qQxK8fp
xJpFGBugxOXTu+NLvYpQ328S+3IhRHiFVjbJSwa0I4RvVLpr+Y40SUL/rLwP3MDGLB2Pk0Gu
oqXx2mD35B/5hGC9rN</vt:lpwstr>
  </property>
  <property fmtid="{D5CDD505-2E9C-101B-9397-08002B2CF9AE}" pid="15" name="_2015_ms_pID_7253431">
    <vt:lpwstr>9qXKMp78l0hvQPvQrRNsFsNgctDIbQx0USq03y8/NtRIABacjB4l2G
zvOWDTej4znvOb4xXVaqwVN4RklQgYAkPG4O9lLxoqMQluTpJ8pv6sywB23/qjpYuGCgkqt+
eWzCLJwFYmLqmGVpoK/YYn+/YEOTMlhE2fQgC8xXsyUX49C9SoAaCvQf5KQbMpPzHnzawV32
lU+Rbs2L11l3c2GJOU681iFzhyJ/qp30ewv9</vt:lpwstr>
  </property>
  <property fmtid="{D5CDD505-2E9C-101B-9397-08002B2CF9AE}" pid="16" name="_2015_ms_pID_7253432">
    <vt:lpwstr>lw==</vt:lpwstr>
  </property>
</Properties>
</file>